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AA43FBE-5D90-4F52-8657-4A868EDCE438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890C00-5158-4744-BCD7-764521E3F2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FBE-5D90-4F52-8657-4A868EDCE438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C00-5158-4744-BCD7-764521E3F2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FBE-5D90-4F52-8657-4A868EDCE438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C00-5158-4744-BCD7-764521E3F2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FBE-5D90-4F52-8657-4A868EDCE438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C00-5158-4744-BCD7-764521E3F2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FBE-5D90-4F52-8657-4A868EDCE438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C00-5158-4744-BCD7-764521E3F2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FBE-5D90-4F52-8657-4A868EDCE438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C00-5158-4744-BCD7-764521E3F2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FBE-5D90-4F52-8657-4A868EDCE438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C00-5158-4744-BCD7-764521E3F2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FBE-5D90-4F52-8657-4A868EDCE438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C00-5158-4744-BCD7-764521E3F2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FBE-5D90-4F52-8657-4A868EDCE438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C00-5158-4744-BCD7-764521E3F2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FBE-5D90-4F52-8657-4A868EDCE438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C00-5158-4744-BCD7-764521E3F2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FBE-5D90-4F52-8657-4A868EDCE438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C00-5158-4744-BCD7-764521E3F2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AA43FBE-5D90-4F52-8657-4A868EDCE438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5890C00-5158-4744-BCD7-764521E3F23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9600"/>
            <a:ext cx="6510203" cy="1260629"/>
          </a:xfrm>
        </p:spPr>
        <p:txBody>
          <a:bodyPr>
            <a:normAutofit fontScale="85000" lnSpcReduction="10000"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Felipe Lemus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/>
              <a:t>About me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18 years old </a:t>
            </a:r>
          </a:p>
          <a:p>
            <a:r>
              <a:rPr lang="en-US" dirty="0" smtClean="0"/>
              <a:t>Born in Mexico</a:t>
            </a:r>
          </a:p>
          <a:p>
            <a:r>
              <a:rPr lang="en-US" dirty="0" smtClean="0"/>
              <a:t>Love soccer </a:t>
            </a:r>
          </a:p>
          <a:p>
            <a:r>
              <a:rPr lang="en-US" dirty="0" smtClean="0"/>
              <a:t>2017 valley champ</a:t>
            </a:r>
          </a:p>
          <a:p>
            <a:r>
              <a:rPr lang="en-US" dirty="0" smtClean="0"/>
              <a:t>Second oldest  out of 4 children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5696">
            <a:off x="1160193" y="1811607"/>
            <a:ext cx="308981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Clubs and Activities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4 year varsity soccer player </a:t>
            </a:r>
          </a:p>
          <a:p>
            <a:r>
              <a:rPr lang="en-US" dirty="0" smtClean="0"/>
              <a:t>Ag mechanics 2 years </a:t>
            </a:r>
          </a:p>
          <a:p>
            <a:r>
              <a:rPr lang="en-US" dirty="0" smtClean="0"/>
              <a:t>Farm ops 1 </a:t>
            </a:r>
            <a:r>
              <a:rPr lang="en-US" dirty="0" smtClean="0"/>
              <a:t>year</a:t>
            </a:r>
            <a:endParaRPr lang="en-US" dirty="0"/>
          </a:p>
          <a:p>
            <a:r>
              <a:rPr lang="en-US" dirty="0" smtClean="0"/>
              <a:t>FFA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3800475" cy="213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79900"/>
            <a:ext cx="3870325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5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/>
              <a:t>J</a:t>
            </a:r>
            <a:r>
              <a:rPr lang="en-US" sz="7200" dirty="0" smtClean="0"/>
              <a:t>ob Shadow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Officer Lavender</a:t>
            </a:r>
          </a:p>
          <a:p>
            <a:r>
              <a:rPr lang="en-US" dirty="0" smtClean="0"/>
              <a:t>Highway </a:t>
            </a:r>
            <a:r>
              <a:rPr lang="en-US" dirty="0" smtClean="0"/>
              <a:t>Patrol </a:t>
            </a:r>
          </a:p>
          <a:p>
            <a:r>
              <a:rPr lang="en-US" dirty="0" smtClean="0"/>
              <a:t>Changes life style </a:t>
            </a:r>
            <a:endParaRPr lang="en-US" dirty="0"/>
          </a:p>
          <a:p>
            <a:r>
              <a:rPr lang="en-US" dirty="0" smtClean="0"/>
              <a:t>Great experience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048000" cy="25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501444"/>
            <a:ext cx="3505200" cy="201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Path way </a:t>
            </a:r>
            <a:endParaRPr lang="en-US" sz="8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Agriculture </a:t>
            </a:r>
          </a:p>
          <a:p>
            <a:r>
              <a:rPr lang="en-US" dirty="0" smtClean="0"/>
              <a:t>Farm Operations</a:t>
            </a:r>
          </a:p>
          <a:p>
            <a:r>
              <a:rPr lang="en-US" dirty="0" smtClean="0"/>
              <a:t>Welding</a:t>
            </a:r>
          </a:p>
          <a:p>
            <a:r>
              <a:rPr lang="en-US" dirty="0" smtClean="0"/>
              <a:t>Tractors </a:t>
            </a:r>
          </a:p>
          <a:p>
            <a:r>
              <a:rPr lang="en-US" dirty="0" smtClean="0"/>
              <a:t>Enjoy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505200" cy="233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00538"/>
            <a:ext cx="3581400" cy="238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8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Post-High School Plans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COS</a:t>
            </a:r>
          </a:p>
          <a:p>
            <a:r>
              <a:rPr lang="en-US" dirty="0" smtClean="0"/>
              <a:t>Certified Welder</a:t>
            </a:r>
          </a:p>
          <a:p>
            <a:r>
              <a:rPr lang="en-US" dirty="0" smtClean="0"/>
              <a:t>North Carolina</a:t>
            </a:r>
          </a:p>
          <a:p>
            <a:r>
              <a:rPr lang="en-US" dirty="0" smtClean="0"/>
              <a:t>Oil pump Welding </a:t>
            </a:r>
          </a:p>
          <a:p>
            <a:r>
              <a:rPr lang="en-US" dirty="0" smtClean="0"/>
              <a:t>Start own business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71963"/>
            <a:ext cx="308133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4600575"/>
            <a:ext cx="391087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5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Leaving LHS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Going to miss my friends </a:t>
            </a:r>
          </a:p>
          <a:p>
            <a:r>
              <a:rPr lang="en-US" dirty="0" smtClean="0"/>
              <a:t>Miss teachers</a:t>
            </a:r>
          </a:p>
          <a:p>
            <a:r>
              <a:rPr lang="en-US" dirty="0" smtClean="0"/>
              <a:t>Miss playing soccer representing my school.</a:t>
            </a:r>
          </a:p>
          <a:p>
            <a:r>
              <a:rPr lang="en-US" dirty="0" smtClean="0"/>
              <a:t>Leave very good memories</a:t>
            </a:r>
          </a:p>
          <a:p>
            <a:r>
              <a:rPr lang="en-US" dirty="0" smtClean="0"/>
              <a:t>“Once a Cardinal always a Cardinal”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3971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76801"/>
            <a:ext cx="358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8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Influential Teacher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Mrs. Moreno</a:t>
            </a:r>
          </a:p>
          <a:p>
            <a:r>
              <a:rPr lang="en-US" dirty="0" smtClean="0"/>
              <a:t>Great Advisor </a:t>
            </a:r>
          </a:p>
          <a:p>
            <a:r>
              <a:rPr lang="en-US" dirty="0" smtClean="0"/>
              <a:t>Supportive </a:t>
            </a:r>
          </a:p>
          <a:p>
            <a:r>
              <a:rPr lang="en-US" dirty="0" smtClean="0"/>
              <a:t>Problem Solver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48768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7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Any Questions?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5429766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“The world is as big as you make it.” ~Douglas Johnson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105</TotalTime>
  <Words>126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PowerPoint Presentation</vt:lpstr>
      <vt:lpstr>About me</vt:lpstr>
      <vt:lpstr>Clubs and Activities</vt:lpstr>
      <vt:lpstr>Job Shadow</vt:lpstr>
      <vt:lpstr>Path way </vt:lpstr>
      <vt:lpstr>Post-High School Plans</vt:lpstr>
      <vt:lpstr>Leaving LHS</vt:lpstr>
      <vt:lpstr>Influential Teacher</vt:lpstr>
      <vt:lpstr>Any Questions?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lemus</dc:creator>
  <cp:lastModifiedBy>felipe lemus</cp:lastModifiedBy>
  <cp:revision>11</cp:revision>
  <dcterms:created xsi:type="dcterms:W3CDTF">2017-03-14T05:06:33Z</dcterms:created>
  <dcterms:modified xsi:type="dcterms:W3CDTF">2017-03-24T21:53:59Z</dcterms:modified>
</cp:coreProperties>
</file>